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93"/>
            <a:ext cx="7770774" cy="60746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2381" y="8082782"/>
            <a:ext cx="212449" cy="2124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78245" y="8073316"/>
            <a:ext cx="233692" cy="23158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89988" y="885443"/>
            <a:ext cx="3532631" cy="4986527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93637" y="683044"/>
            <a:ext cx="3596483" cy="505729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414162" y="5586717"/>
            <a:ext cx="856170" cy="348578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501" y="9419245"/>
            <a:ext cx="4707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Good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through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12/31/2021.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Laser logo setup $45, FREE straight line imprint. FREE</a:t>
            </a:r>
            <a:r>
              <a:rPr dirty="0" sz="800" spc="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24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Hour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Rush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Service available, </a:t>
            </a:r>
            <a:r>
              <a:rPr dirty="0" sz="800" spc="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Optional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full</a:t>
            </a:r>
            <a:r>
              <a:rPr dirty="0" sz="800" spc="1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color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imprints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available,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additional</a:t>
            </a:r>
            <a:r>
              <a:rPr dirty="0" sz="800" spc="1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charges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and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restrictions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apply.</a:t>
            </a:r>
            <a:r>
              <a:rPr dirty="0" sz="800" spc="1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Standard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production</a:t>
            </a:r>
            <a:r>
              <a:rPr dirty="0" sz="800" spc="1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is </a:t>
            </a:r>
            <a:r>
              <a:rPr dirty="0" sz="800" spc="-16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five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business days. FOB MA. All pricing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in USD and subject to change.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Complete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800" spc="-5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product</a:t>
            </a:r>
            <a:r>
              <a:rPr dirty="0" sz="800" b="0">
                <a:solidFill>
                  <a:srgbClr val="434244"/>
                </a:solidFill>
                <a:latin typeface="Brandon Grotesque Regular"/>
                <a:cs typeface="Brandon Grotesque Regular"/>
              </a:rPr>
              <a:t> information available.</a:t>
            </a:r>
            <a:endParaRPr sz="800">
              <a:latin typeface="Brandon Grotesque Regular"/>
              <a:cs typeface="Brandon Grotesque 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484" y="6298182"/>
            <a:ext cx="2630170" cy="638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ts val="1995"/>
              </a:lnSpc>
              <a:spcBef>
                <a:spcPts val="100"/>
              </a:spcBef>
            </a:pPr>
            <a:r>
              <a:rPr dirty="0" sz="1800" spc="-50" b="1">
                <a:solidFill>
                  <a:srgbClr val="BA202B"/>
                </a:solidFill>
                <a:latin typeface="Brandon Grotesque Black"/>
                <a:cs typeface="Brandon Grotesque Black"/>
              </a:rPr>
              <a:t>NEW</a:t>
            </a:r>
            <a:endParaRPr sz="1800">
              <a:latin typeface="Brandon Grotesque Black"/>
              <a:cs typeface="Brandon Grotesque Black"/>
            </a:endParaRPr>
          </a:p>
          <a:p>
            <a:pPr marL="38100">
              <a:lnSpc>
                <a:spcPts val="2835"/>
              </a:lnSpc>
            </a:pPr>
            <a:r>
              <a:rPr dirty="0" sz="2500" spc="5" b="1">
                <a:solidFill>
                  <a:srgbClr val="46505B"/>
                </a:solidFill>
                <a:latin typeface="Avenir Black"/>
                <a:cs typeface="Avenir Black"/>
              </a:rPr>
              <a:t>VIENNA</a:t>
            </a:r>
            <a:r>
              <a:rPr dirty="0" baseline="32567" sz="2175" spc="7" b="1">
                <a:solidFill>
                  <a:srgbClr val="46505B"/>
                </a:solidFill>
                <a:latin typeface="Avenir Black"/>
                <a:cs typeface="Avenir Black"/>
              </a:rPr>
              <a:t>®</a:t>
            </a:r>
            <a:r>
              <a:rPr dirty="0" baseline="32567" sz="2175" spc="419" b="1">
                <a:solidFill>
                  <a:srgbClr val="46505B"/>
                </a:solidFill>
                <a:latin typeface="Avenir Black"/>
                <a:cs typeface="Avenir Black"/>
              </a:rPr>
              <a:t> </a:t>
            </a:r>
            <a:r>
              <a:rPr dirty="0" sz="2500" spc="10" b="1">
                <a:solidFill>
                  <a:srgbClr val="46505B"/>
                </a:solidFill>
                <a:latin typeface="Avenir Black"/>
                <a:cs typeface="Avenir Black"/>
              </a:rPr>
              <a:t>SNOW</a:t>
            </a:r>
            <a:endParaRPr sz="2500">
              <a:latin typeface="Avenir Black"/>
              <a:cs typeface="Avenir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703" y="7030962"/>
            <a:ext cx="2849880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31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424143"/>
                </a:solidFill>
                <a:latin typeface="Brandon Grotesque Bold"/>
                <a:cs typeface="Brandon Grotesque Bold"/>
              </a:rPr>
              <a:t>(</a:t>
            </a:r>
            <a:r>
              <a:rPr dirty="0" sz="1100" spc="-55" b="1">
                <a:solidFill>
                  <a:srgbClr val="424143"/>
                </a:solidFill>
                <a:latin typeface="Brandon Grotesque Bold"/>
                <a:cs typeface="Brandon Grotesque Bold"/>
              </a:rPr>
              <a:t>I</a:t>
            </a:r>
            <a:r>
              <a:rPr dirty="0" sz="1100" spc="-30" b="1">
                <a:solidFill>
                  <a:srgbClr val="424143"/>
                </a:solidFill>
                <a:latin typeface="Brandon Grotesque Bold"/>
                <a:cs typeface="Brandon Grotesque Bold"/>
              </a:rPr>
              <a:t>tem</a:t>
            </a:r>
            <a:r>
              <a:rPr dirty="0" sz="1100" spc="-30" b="1">
                <a:solidFill>
                  <a:srgbClr val="424143"/>
                </a:solidFill>
                <a:latin typeface="Brandon Grotesque Bold"/>
                <a:cs typeface="Brandon Grotesque Bold"/>
              </a:rPr>
              <a:t> </a:t>
            </a:r>
            <a:r>
              <a:rPr dirty="0" sz="1100" spc="-55" b="1">
                <a:solidFill>
                  <a:srgbClr val="424143"/>
                </a:solidFill>
                <a:latin typeface="Brandon Grotesque Bold"/>
                <a:cs typeface="Brandon Grotesque Bold"/>
              </a:rPr>
              <a:t>N</a:t>
            </a:r>
            <a:r>
              <a:rPr dirty="0" sz="1100" spc="-30" b="1">
                <a:solidFill>
                  <a:srgbClr val="424143"/>
                </a:solidFill>
                <a:latin typeface="Brandon Grotesque Bold"/>
                <a:cs typeface="Brandon Grotesque Bold"/>
              </a:rPr>
              <a:t>o:</a:t>
            </a:r>
            <a:r>
              <a:rPr dirty="0" sz="1100" spc="-30" b="1">
                <a:solidFill>
                  <a:srgbClr val="424143"/>
                </a:solidFill>
                <a:latin typeface="Brandon Grotesque Bold"/>
                <a:cs typeface="Brandon Grotesque Bold"/>
              </a:rPr>
              <a:t> </a:t>
            </a:r>
            <a:r>
              <a:rPr dirty="0" sz="1100" spc="-35" b="1">
                <a:solidFill>
                  <a:srgbClr val="424143"/>
                </a:solidFill>
                <a:latin typeface="Brandon Grotesque Bold"/>
                <a:cs typeface="Brandon Grotesque Bold"/>
              </a:rPr>
              <a:t>6</a:t>
            </a:r>
            <a:r>
              <a:rPr dirty="0" sz="1100" spc="-35" b="1">
                <a:solidFill>
                  <a:srgbClr val="424143"/>
                </a:solidFill>
                <a:latin typeface="Brandon Grotesque Bold"/>
                <a:cs typeface="Brandon Grotesque Bold"/>
              </a:rPr>
              <a:t>2</a:t>
            </a:r>
            <a:r>
              <a:rPr dirty="0" sz="1100" spc="-40" b="1">
                <a:solidFill>
                  <a:srgbClr val="424143"/>
                </a:solidFill>
                <a:latin typeface="Brandon Grotesque Bold"/>
                <a:cs typeface="Brandon Grotesque Bold"/>
              </a:rPr>
              <a:t>4</a:t>
            </a:r>
            <a:r>
              <a:rPr dirty="0" sz="1100" spc="-30" b="1">
                <a:solidFill>
                  <a:srgbClr val="424143"/>
                </a:solidFill>
                <a:latin typeface="Brandon Grotesque Bold"/>
                <a:cs typeface="Brandon Grotesque Bold"/>
              </a:rPr>
              <a:t>)</a:t>
            </a:r>
            <a:endParaRPr sz="1100">
              <a:latin typeface="Brandon Grotesque Bold"/>
              <a:cs typeface="Brandon Grotesque Bold"/>
            </a:endParaRPr>
          </a:p>
          <a:p>
            <a:pPr algn="just" marL="12700" marR="5080">
              <a:lnSpc>
                <a:spcPts val="1300"/>
              </a:lnSpc>
              <a:spcBef>
                <a:spcPts val="50"/>
              </a:spcBef>
            </a:pP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European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styled executive metal pen in matte white </a:t>
            </a:r>
            <a:r>
              <a:rPr dirty="0" sz="1100" spc="-229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Colorful</a:t>
            </a:r>
            <a:r>
              <a:rPr dirty="0" sz="1100" spc="-1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raised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teardrop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grippers</a:t>
            </a:r>
            <a:r>
              <a:rPr dirty="0" sz="1100" spc="-1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for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writing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comfort </a:t>
            </a:r>
            <a:r>
              <a:rPr dirty="0" sz="1100" spc="-23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Silver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engraved imprint</a:t>
            </a:r>
            <a:endParaRPr sz="1100">
              <a:latin typeface="Brandon Grotesque Regular"/>
              <a:cs typeface="Brandon Grotesque Regular"/>
            </a:endParaRPr>
          </a:p>
          <a:p>
            <a:pPr algn="just" marL="12700">
              <a:lnSpc>
                <a:spcPts val="1260"/>
              </a:lnSpc>
            </a:pPr>
            <a:r>
              <a:rPr dirty="0" sz="1100" spc="-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Black</a:t>
            </a:r>
            <a:r>
              <a:rPr dirty="0" sz="1100" spc="-3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anti-fraud</a:t>
            </a:r>
            <a:r>
              <a:rPr dirty="0" sz="1100" spc="-25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 </a:t>
            </a:r>
            <a:r>
              <a:rPr dirty="0" sz="1100" b="0">
                <a:solidFill>
                  <a:srgbClr val="424143"/>
                </a:solidFill>
                <a:latin typeface="Brandon Grotesque Regular"/>
                <a:cs typeface="Brandon Grotesque Regular"/>
              </a:rPr>
              <a:t>ink</a:t>
            </a:r>
            <a:endParaRPr sz="1100">
              <a:latin typeface="Brandon Grotesque Regular"/>
              <a:cs typeface="Brandon Grotesque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4609" y="9231767"/>
            <a:ext cx="6978015" cy="0"/>
          </a:xfrm>
          <a:custGeom>
            <a:avLst/>
            <a:gdLst/>
            <a:ahLst/>
            <a:cxnLst/>
            <a:rect l="l" t="t" r="r" b="b"/>
            <a:pathLst>
              <a:path w="6978015" h="0">
                <a:moveTo>
                  <a:pt x="0" y="0"/>
                </a:moveTo>
                <a:lnTo>
                  <a:pt x="6977392" y="0"/>
                </a:lnTo>
              </a:path>
            </a:pathLst>
          </a:custGeom>
          <a:ln w="6350">
            <a:solidFill>
              <a:srgbClr val="A7AAAC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5920" y="5586717"/>
            <a:ext cx="899833" cy="34857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FB0F71639D48448B8E76610D94F0EE" ma:contentTypeVersion="13" ma:contentTypeDescription="Create a new document." ma:contentTypeScope="" ma:versionID="e2ec25469f5c274a786d2698c1a55acc">
  <xsd:schema xmlns:xsd="http://www.w3.org/2001/XMLSchema" xmlns:xs="http://www.w3.org/2001/XMLSchema" xmlns:p="http://schemas.microsoft.com/office/2006/metadata/properties" xmlns:ns2="02c13e6c-6b6a-49d7-ae9e-42a8c0e801e0" xmlns:ns3="03e63c36-0cd3-4d16-a183-5ab8348bc636" targetNamespace="http://schemas.microsoft.com/office/2006/metadata/properties" ma:root="true" ma:fieldsID="37a664aa97074d17712625f5ae2d47c1" ns2:_="" ns3:_="">
    <xsd:import namespace="02c13e6c-6b6a-49d7-ae9e-42a8c0e801e0"/>
    <xsd:import namespace="03e63c36-0cd3-4d16-a183-5ab8348bc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13e6c-6b6a-49d7-ae9e-42a8c0e801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63c36-0cd3-4d16-a183-5ab8348bc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72CC80-54B4-4A7A-85DF-BBF038941D5A}"/>
</file>

<file path=customXml/itemProps2.xml><?xml version="1.0" encoding="utf-8"?>
<ds:datastoreItem xmlns:ds="http://schemas.openxmlformats.org/officeDocument/2006/customXml" ds:itemID="{B2EB1475-589F-4BA8-A957-B6BD2704ECD4}"/>
</file>

<file path=customXml/itemProps3.xml><?xml version="1.0" encoding="utf-8"?>
<ds:datastoreItem xmlns:ds="http://schemas.openxmlformats.org/officeDocument/2006/customXml" ds:itemID="{2ECE06E5-BB6F-475D-8CEB-6B655DEA853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Hub_624_Vienna_Snow_CFPF</dc:title>
  <dcterms:created xsi:type="dcterms:W3CDTF">2021-07-16T20:25:32Z</dcterms:created>
  <dcterms:modified xsi:type="dcterms:W3CDTF">2021-07-16T20:25:32Z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2021-07-16T00:00:00Z</vt:filetime>
  </property>
  <property fmtid="{D5CDD505-2E9C-101B-9397-08002B2CF9AE}" pid="3" name="Creator">
    <vt:lpwstr>Adobe Illustrator 25.3 (Windows)</vt:lpwstr>
  </property>
  <property fmtid="{D5CDD505-2E9C-101B-9397-08002B2CF9AE}" pid="4" name="LastSaved">
    <vt:filetime>2021-07-16T00:00:00Z</vt:filetime>
  </property>
  <property fmtid="{D5CDD505-2E9C-101B-9397-08002B2CF9AE}" pid="5" name="ContentTypeId">
    <vt:lpwstr>0x010100EFFB0F71639D48448B8E76610D94F0EE</vt:lpwstr>
  </property>
</Properties>
</file>